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9" r:id="rId4"/>
    <p:sldId id="270" r:id="rId5"/>
    <p:sldId id="271" r:id="rId6"/>
    <p:sldId id="272" r:id="rId7"/>
    <p:sldId id="274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0C46E-E550-E546-8BE6-9C9F4036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0903B-2700-C142-9A92-03219F002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20725-FA2D-4D45-9D84-0DC0A5CA5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0BEF-B9FE-1B44-A1BC-A972685FB9CE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4AA6D-88AC-4C4C-A462-66F8416CE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B1745-A116-BD43-B7D5-B60A05733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B92E-DC93-1645-983A-11B06C2CC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77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4D97-9C75-6E46-B727-4A2068D0C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974BB2-092F-5544-A951-3DD447570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82698-20F6-AE40-825E-DEA8F9050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0BEF-B9FE-1B44-A1BC-A972685FB9CE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19F1A-2B61-E342-88C3-19EBCC63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84298-FFCB-934A-A8D5-53E668A49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B92E-DC93-1645-983A-11B06C2CC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8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90A2A6-DC87-6A45-A84A-44580FB20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251C3F-B8B2-0945-A986-0BAEC80CC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44CFF-8BDA-D742-879D-03E9A951C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0BEF-B9FE-1B44-A1BC-A972685FB9CE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9F1D0-CB18-304B-86FA-17CDD3B54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2398C-2336-054A-BD01-897B80B8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B92E-DC93-1645-983A-11B06C2CC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63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C241-4973-604B-A650-9A90FA05C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63B5-4AA0-4545-802B-39AC9A22C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4CC7B-66F7-914F-A538-48BDF5A38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0BEF-B9FE-1B44-A1BC-A972685FB9CE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10B58-3CDC-C240-B913-641C7B24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3DB5C-C878-E94D-9F8B-120147A1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B92E-DC93-1645-983A-11B06C2CC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65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C6E27-954F-CD41-AFF5-E2508D7C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365E8-DA70-1F49-B8AB-6A4AB5137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E1BB4-9524-6B4A-B48C-5883D50E5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0BEF-B9FE-1B44-A1BC-A972685FB9CE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542D6-CC82-AB44-B23A-D138A6EA7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5F75A-6C35-BB49-8235-3F47BA559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B92E-DC93-1645-983A-11B06C2CC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44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4B35A-527A-C14D-9B74-36ADD25FA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44763-899B-6643-9A90-19919BADC2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7F5B1-F940-9B42-AA7F-BC8FD2610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AAE8B9-14AC-7F4D-ADEE-1D70D71C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0BEF-B9FE-1B44-A1BC-A972685FB9CE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C3849-6F37-1B4D-901E-9BE3C0FD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B914C-CBB2-2146-B1F5-5C34BD1E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B92E-DC93-1645-983A-11B06C2CC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1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E8ADA-2D9D-B84E-B070-BF7233901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3214D-DF22-6149-91DD-4611548FB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FF013-A458-7B43-BC19-128765C59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6565A-43D5-314B-96AB-A288EF61B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9B87C-2A69-0642-A7EB-35887F768A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0B25AB-1833-4244-BA62-E81DC82B9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0BEF-B9FE-1B44-A1BC-A972685FB9CE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62D3D3-EE98-1548-8C4E-27C3CF927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327D0D-DE0B-6747-888B-929329B0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B92E-DC93-1645-983A-11B06C2CC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28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54A63-4456-9247-ABBF-BE7BA413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B8CAEC-5F3B-AA4C-A42C-9A30CF5D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0BEF-B9FE-1B44-A1BC-A972685FB9CE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70BE5-3071-834A-A728-6AD87FA6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04FDB6-D06D-2E47-A862-1B0CF601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B92E-DC93-1645-983A-11B06C2CC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83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9143D-F084-F740-B26C-B6068824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0BEF-B9FE-1B44-A1BC-A972685FB9CE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523BA-B5DD-E84D-BCB4-36851723E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ECC5F-6054-3F46-84AB-57AEC1D52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B92E-DC93-1645-983A-11B06C2CC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2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1672-EE61-A64B-89A2-D99D1E02F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BD5E2-0065-3A4C-8A68-E00949845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CDEC0-16DF-164B-B4C9-205D226E5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FFBD5-8F96-5340-A6E0-4D4FB5E92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0BEF-B9FE-1B44-A1BC-A972685FB9CE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8BE5C-2712-E044-86F6-E7DE871E2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998D1-9588-2549-A62F-D5882F32F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B92E-DC93-1645-983A-11B06C2CC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307B6-DCC7-3242-AAF2-1305BA69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C9375A-68D3-1645-A281-89311EADC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41A85-64CC-E243-BD0E-E462B83D0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BEE71-F6E7-7544-8C0A-0DF5D7511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0BEF-B9FE-1B44-A1BC-A972685FB9CE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A9DA4-D5EF-884D-89CE-3E8254C1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B0EAA-C45D-1547-AF3C-A4D853F83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B92E-DC93-1645-983A-11B06C2CC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63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8A782F-1732-B14C-8C09-D9A4B53E9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4EAB4-2840-DB4B-957E-3C020725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E3A41-5BC4-FE4C-A1AC-DB2E8F953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90BEF-B9FE-1B44-A1BC-A972685FB9CE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1B42A-3161-084E-A8D2-61B2A268B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53436-9FDE-3F43-A2FB-9F5DCA89E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2B92E-DC93-1645-983A-11B06C2CC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1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9BB8-46D8-D94F-87AB-83CD64AD8D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Few more models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C34DE6-46D4-6D49-997D-0E9D2BA8BB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Sumit Pandey </a:t>
            </a:r>
          </a:p>
        </p:txBody>
      </p:sp>
    </p:spTree>
    <p:extLst>
      <p:ext uri="{BB962C8B-B14F-4D97-AF65-F5344CB8AC3E}">
        <p14:creationId xmlns:p14="http://schemas.microsoft.com/office/powerpoint/2010/main" val="575412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C358FF-4443-6F44-880F-C44F04764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26" y="321734"/>
            <a:ext cx="4352316" cy="290517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C980B1-070E-764E-83D9-7228279A1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47" y="3631096"/>
            <a:ext cx="4135672" cy="276056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31B123-FD6B-BA41-A39C-50212CF8C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545514"/>
            <a:ext cx="5426764" cy="36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33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333FD9-BCE0-8040-9BD2-348242FB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35" y="321734"/>
            <a:ext cx="4474898" cy="2905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AC676E-B6F0-9B4D-B034-00B405763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13" y="3631096"/>
            <a:ext cx="4318940" cy="2760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34E01-33BA-5842-A774-41DAFDD12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402498"/>
            <a:ext cx="5426764" cy="390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52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BF6718-172B-534F-9E7A-6AAF8F33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35" y="321734"/>
            <a:ext cx="4474898" cy="29051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2D813E-3EAF-5249-B564-7C5ABF8F3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07" y="3631096"/>
            <a:ext cx="4252152" cy="2760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F76EB-EB77-DB4D-9A0C-F48EF6398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402498"/>
            <a:ext cx="5426764" cy="390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3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194CF8-FB5E-044B-867B-F78DAD1AC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35" y="321734"/>
            <a:ext cx="4474898" cy="2905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F13CF2-A703-C841-98AD-5AE1C13F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07" y="3631096"/>
            <a:ext cx="4252152" cy="2760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49C20E-F954-7F44-9491-1AE40D2D1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402498"/>
            <a:ext cx="5426764" cy="390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23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2D61A4-93A3-CB48-9A8D-B6849A10E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35" y="321734"/>
            <a:ext cx="4474898" cy="29051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6EDEDE-116F-A84E-B020-0E88AAB0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388" y="3631096"/>
            <a:ext cx="4284389" cy="2760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E3006C-A2DC-6C4B-BB87-03F5D07E7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402498"/>
            <a:ext cx="5426764" cy="390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20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4E83A0-49A6-2A4C-B822-52110420E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75" y="321734"/>
            <a:ext cx="4392617" cy="2905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224484-B1D7-7C4F-80C7-CFDA79F7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69" y="3631096"/>
            <a:ext cx="4207627" cy="2760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5C0893-1466-764C-BE38-D86500523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402498"/>
            <a:ext cx="5426764" cy="390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28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5CDF3-88E0-3B4E-A310-6E755FA37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63" y="321734"/>
            <a:ext cx="4428041" cy="2905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356DD6-4F42-2E43-98BC-8562392B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69" y="3631096"/>
            <a:ext cx="4207627" cy="2760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F785BA-5A1F-6F47-8750-FC78E56B1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402498"/>
            <a:ext cx="5426764" cy="390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11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</Words>
  <Application>Microsoft Macintosh PowerPoint</Application>
  <PresentationFormat>Widescreen</PresentationFormat>
  <Paragraphs>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Few more models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Few more models </dc:title>
  <dc:creator>SUMIT PANDEY</dc:creator>
  <cp:lastModifiedBy>SUMIT PANDEY</cp:lastModifiedBy>
  <cp:revision>2</cp:revision>
  <dcterms:created xsi:type="dcterms:W3CDTF">2019-10-31T02:52:58Z</dcterms:created>
  <dcterms:modified xsi:type="dcterms:W3CDTF">2019-10-31T02:56:02Z</dcterms:modified>
</cp:coreProperties>
</file>